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reddit.com/r/dataisbeautiful/comments/92o0oz/oc_religious_identity_across_greater_london/" TargetMode="External"/><Relationship Id="rId3" Type="http://schemas.openxmlformats.org/officeDocument/2006/relationships/hyperlink" Target="https://www.reddit.com/r/dataisbeautiful/comments/92o0oz/oc_religious_identity_across_greater_london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e45c814d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e45c814d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e60ebdd1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e60ebdd1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e45c814d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e45c814d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e45c814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e45c814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e60ebdd1f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e60ebdd1f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e45c814d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e45c814d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e45c814d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e45c814d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e45c814d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e45c814d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e60ebdd1f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e60ebdd1f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e45c814d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e45c814d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B"/>
                </a:solidFill>
                <a:highlight>
                  <a:srgbClr val="FFFFFF"/>
                </a:highlight>
              </a:rPr>
              <a:t>Religious identity across Greater London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e60ebdd1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e60ebdd1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>
              <a:lnSpc>
                <a:spcPct val="12222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u="sng">
                <a:solidFill>
                  <a:srgbClr val="8CB5D4"/>
                </a:solidFill>
                <a:highlight>
                  <a:srgbClr val="F4F4F4"/>
                </a:highlight>
                <a:hlinkClick r:id="rId2"/>
              </a:rPr>
              <a:t>Religious identity across Greater London</a:t>
            </a:r>
            <a:endParaRPr sz="1350" u="sng">
              <a:solidFill>
                <a:srgbClr val="8CB5D4"/>
              </a:solidFill>
              <a:highlight>
                <a:srgbClr val="F4F4F4"/>
              </a:highlight>
              <a:hlinkClick r:id="rId3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A1A1B"/>
              </a:solidFill>
              <a:highlight>
                <a:srgbClr val="FFFFFF"/>
              </a:highlight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B"/>
                </a:solidFill>
                <a:highlight>
                  <a:srgbClr val="FFFFFF"/>
                </a:highlight>
              </a:rPr>
              <a:t>US County Diurnal Air Temperature by Month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map.norsecorp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MaayanLab/clustergrammer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lassroom.github.com/classrooms/41658328-lis-590-data-visualization-fall-2018" TargetMode="External"/><Relationship Id="rId4" Type="http://schemas.openxmlformats.org/officeDocument/2006/relationships/hyperlink" Target="https://guides.github.com/activities/hello-world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inp2/Data-Viz-Fall2018" TargetMode="External"/><Relationship Id="rId4" Type="http://schemas.openxmlformats.org/officeDocument/2006/relationships/hyperlink" Target="https://classroom.github.com/classrooms/41658328-lis-590-data-visualization-fall-2018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/>
        </p:nvSpPr>
        <p:spPr>
          <a:xfrm>
            <a:off x="499325" y="1217125"/>
            <a:ext cx="8254500" cy="27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hlinkClick r:id="rId3"/>
              </a:rPr>
              <a:t>Norse Attack Map</a:t>
            </a:r>
            <a:endParaRPr b="1"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/>
        </p:nvSpPr>
        <p:spPr>
          <a:xfrm>
            <a:off x="499325" y="1217125"/>
            <a:ext cx="8254500" cy="27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hlinkClick r:id="rId3"/>
              </a:rPr>
              <a:t>Clustergrammar</a:t>
            </a:r>
            <a:endParaRPr b="1" sz="3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Github</a:t>
            </a:r>
            <a:endParaRPr/>
          </a:p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Classroom: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https://classroom.github.com/classrooms/41658328-lis-590-data-visualization-fall-2018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Signing up for Github Classroom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Sign up for a Github account if you do not already have one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Tutorial for those new to github 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https://guides.github.com/activities/hello-world/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Imani Palmer - ipalmer2@illinois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Office Hours: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Github: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https://github.com/inp2/Data-Viz-Fall2018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Classroom: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https://classroom.github.com/classrooms/41658328-lis-590-data-visualization-fall-2018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Slack: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 (Aug 27th - Aug 31st): Introduction, syllabus, examples of visualization, and installation of packages (jupyter notebook, &amp; python)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2 (Sept 3rd - Sept 7th): Dealing with Data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3 (Sept 10th - Sept 11th): Basic Principles of Data </a:t>
            </a:r>
            <a:r>
              <a:rPr lang="en" sz="1200">
                <a:solidFill>
                  <a:srgbClr val="24292E"/>
                </a:solidFill>
              </a:rPr>
              <a:t>Visualization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4 (Sept 17th - Sept 21st): Simple Plotting: Quantitative Plots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5 (Sept 24th - Sept 28th): Binning Filtering, Smoothing, Multiplots, Histograms, &amp; Distributions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6 (Oct 1st - Oct 5th): Images: color theory, colormaps, generating visualizations of images and image-like quantities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7 (Oct 8th - Oct 12th): Geospatial visualizations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8 (Oct 15th - Oct 19th): Synthesizing multiple datasets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8 (Oct 22nd - Oct 26th): Software ecosystem around visualization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9 (Oct 29th - Nov 2nd): Network visualization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10 (Nov 5th - Nov 9th): Statistical visualization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11 (Nov 12th - Nov 16th): Interactive visualizations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12 (Nov 19th - Nov 23rd): Thanksgiving Break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13: (Nov 26th - Nov 30th): Advanced visualizations</a:t>
            </a:r>
            <a:endParaRPr sz="1200">
              <a:solidFill>
                <a:srgbClr val="24292E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●"/>
            </a:pPr>
            <a:r>
              <a:rPr lang="en" sz="1200">
                <a:solidFill>
                  <a:srgbClr val="24292E"/>
                </a:solidFill>
              </a:rPr>
              <a:t>Week 14 (Dec 4th - Dec 7th): Group presentations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Themes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are the components of an effective visualization of quantitative data?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tools and ecosystems are available for visualizing data?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systems can be put in place to generate visualizations rapidly and with high-fidelity representation?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Goals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will be able to communicate information and data through visual representation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will be able to examine a visualization and understand how it can be improved upon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will have facility with the commonplace tools used for visualization, and a deeper understanding of where those tools have shortcomings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Grading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Assignments</a:t>
            </a:r>
            <a:r>
              <a:rPr lang="en"/>
              <a:t> worth 60%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project worth 40%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Assignments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827896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1496" y="1364613"/>
            <a:ext cx="4858906" cy="2414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